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5" r:id="rId3"/>
  </p:sldIdLst>
  <p:sldSz cx="5029200" cy="3886200"/>
  <p:notesSz cx="6858000" cy="9144000"/>
  <p:defaultTextStyle>
    <a:defPPr>
      <a:defRPr lang="en-US"/>
    </a:defPPr>
    <a:lvl1pPr marL="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21397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42793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64190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85587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06984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532"/>
    <a:srgbClr val="4AB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/>
    <p:restoredTop sz="94664"/>
  </p:normalViewPr>
  <p:slideViewPr>
    <p:cSldViewPr snapToGrid="0" snapToObjects="1">
      <p:cViewPr varScale="1">
        <p:scale>
          <a:sx n="121" d="100"/>
          <a:sy n="121" d="100"/>
        </p:scale>
        <p:origin x="13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636006"/>
            <a:ext cx="4274820" cy="1352973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41155"/>
            <a:ext cx="3771900" cy="938265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206904"/>
            <a:ext cx="1084421" cy="3293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206904"/>
            <a:ext cx="3190399" cy="3293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968852"/>
            <a:ext cx="4337685" cy="161655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2600697"/>
            <a:ext cx="4337685" cy="850106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06905"/>
            <a:ext cx="4337685" cy="751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952659"/>
            <a:ext cx="2127587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1419543"/>
            <a:ext cx="2127587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952659"/>
            <a:ext cx="2138065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1419543"/>
            <a:ext cx="2138065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559542"/>
            <a:ext cx="2546033" cy="2761721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559542"/>
            <a:ext cx="2546033" cy="2761721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206905"/>
            <a:ext cx="4337685" cy="75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034521"/>
            <a:ext cx="4337685" cy="246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3601933"/>
            <a:ext cx="1697355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</a:blip>
          <a:srcRect l="8981" t="1679" r="6347"/>
          <a:stretch/>
        </p:blipFill>
        <p:spPr>
          <a:xfrm>
            <a:off x="0" y="0"/>
            <a:ext cx="5029200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"/>
            <a:ext cx="5029200" cy="3886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828" y="121186"/>
            <a:ext cx="4775542" cy="3664689"/>
          </a:xfrm>
          <a:prstGeom prst="rect">
            <a:avLst/>
          </a:prstGeom>
          <a:noFill/>
          <a:ln>
            <a:solidFill>
              <a:srgbClr val="4AB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043" y="291947"/>
            <a:ext cx="786118" cy="786118"/>
          </a:xfrm>
          <a:prstGeom prst="ellipse">
            <a:avLst/>
          </a:prstGeom>
          <a:solidFill>
            <a:srgbClr val="4AB84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Sell to </a:t>
            </a:r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the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most likely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buyers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“as-is</a:t>
            </a:r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”</a:t>
            </a:r>
          </a:p>
        </p:txBody>
      </p:sp>
      <p:sp>
        <p:nvSpPr>
          <p:cNvPr id="16" name="Oval 15"/>
          <p:cNvSpPr/>
          <p:nvPr/>
        </p:nvSpPr>
        <p:spPr>
          <a:xfrm>
            <a:off x="3898879" y="291947"/>
            <a:ext cx="786118" cy="786118"/>
          </a:xfrm>
          <a:prstGeom prst="ellipse">
            <a:avLst/>
          </a:prstGeom>
          <a:solidFill>
            <a:srgbClr val="4AB84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2%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Commission</a:t>
            </a:r>
            <a:endParaRPr lang="en-US" sz="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98988" y="291947"/>
            <a:ext cx="786118" cy="786118"/>
          </a:xfrm>
          <a:prstGeom prst="ellipse">
            <a:avLst/>
          </a:prstGeom>
          <a:solidFill>
            <a:srgbClr val="4AB84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Hassle-free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35" y="2506369"/>
            <a:ext cx="2677129" cy="620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677" y="3167035"/>
            <a:ext cx="4775542" cy="2415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rgbClr val="4AB849"/>
                </a:solidFill>
                <a:latin typeface="Open Sans" charset="0"/>
                <a:ea typeface="Open Sans" charset="0"/>
                <a:cs typeface="Open Sans" charset="0"/>
              </a:rPr>
              <a:t>Is your property a candidate for redevelopment?</a:t>
            </a:r>
            <a:endParaRPr lang="en-US" sz="1200" b="1" dirty="0">
              <a:solidFill>
                <a:srgbClr val="4AB849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71" y="3380799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7574" y="357480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98933" y="291947"/>
            <a:ext cx="786118" cy="786118"/>
          </a:xfrm>
          <a:prstGeom prst="ellipse">
            <a:avLst/>
          </a:prstGeom>
          <a:solidFill>
            <a:srgbClr val="4AB84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Complimentary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advice and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evaluation</a:t>
            </a:r>
            <a:endParaRPr lang="en-US" sz="7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651" y="86368"/>
            <a:ext cx="4775542" cy="366468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724" r="7230"/>
          <a:stretch/>
        </p:blipFill>
        <p:spPr>
          <a:xfrm>
            <a:off x="0" y="1"/>
            <a:ext cx="5029200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065663"/>
            <a:ext cx="5029200" cy="182053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828" y="121186"/>
            <a:ext cx="4775542" cy="3664689"/>
          </a:xfrm>
          <a:prstGeom prst="rect">
            <a:avLst/>
          </a:prstGeom>
          <a:noFill/>
          <a:ln>
            <a:solidFill>
              <a:srgbClr val="EC8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677" y="3167035"/>
            <a:ext cx="4775542" cy="2415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srgbClr val="EC8532"/>
                </a:solidFill>
                <a:latin typeface="Open Sans" charset="0"/>
                <a:ea typeface="Open Sans" charset="0"/>
                <a:cs typeface="Open Sans" charset="0"/>
              </a:rPr>
              <a:t>The Marketplace for teardowns and rehabs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71" y="3380799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7574" y="357480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44" y="2668960"/>
            <a:ext cx="3035708" cy="54164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99043" y="291947"/>
            <a:ext cx="786118" cy="786118"/>
          </a:xfrm>
          <a:prstGeom prst="ellipse">
            <a:avLst/>
          </a:prstGeom>
          <a:solidFill>
            <a:srgbClr val="EC853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Sell to </a:t>
            </a:r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the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most likely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buyers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“as-is</a:t>
            </a:r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”</a:t>
            </a:r>
          </a:p>
        </p:txBody>
      </p:sp>
      <p:sp>
        <p:nvSpPr>
          <p:cNvPr id="21" name="Oval 20"/>
          <p:cNvSpPr/>
          <p:nvPr/>
        </p:nvSpPr>
        <p:spPr>
          <a:xfrm>
            <a:off x="1145618" y="1156983"/>
            <a:ext cx="786118" cy="786118"/>
          </a:xfrm>
          <a:prstGeom prst="ellipse">
            <a:avLst/>
          </a:prstGeom>
          <a:solidFill>
            <a:srgbClr val="EC853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2%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Commission</a:t>
            </a:r>
            <a:endParaRPr lang="en-US" sz="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45618" y="289898"/>
            <a:ext cx="786118" cy="786118"/>
          </a:xfrm>
          <a:prstGeom prst="ellipse">
            <a:avLst/>
          </a:prstGeom>
          <a:solidFill>
            <a:srgbClr val="EC853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Hassle-free</a:t>
            </a:r>
          </a:p>
        </p:txBody>
      </p:sp>
      <p:sp>
        <p:nvSpPr>
          <p:cNvPr id="23" name="Oval 22"/>
          <p:cNvSpPr/>
          <p:nvPr/>
        </p:nvSpPr>
        <p:spPr>
          <a:xfrm>
            <a:off x="299043" y="1156983"/>
            <a:ext cx="786118" cy="786118"/>
          </a:xfrm>
          <a:prstGeom prst="ellipse">
            <a:avLst/>
          </a:prstGeom>
          <a:solidFill>
            <a:srgbClr val="EC853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Complimentary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advice and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evaluation</a:t>
            </a:r>
            <a:endParaRPr lang="en-US" sz="7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651" y="86368"/>
            <a:ext cx="4775542" cy="366468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8461" y="158589"/>
            <a:ext cx="611618" cy="61161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3590" y="1028760"/>
            <a:ext cx="2506489" cy="105165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74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Schroeder</dc:creator>
  <cp:lastModifiedBy>Brian Hickey</cp:lastModifiedBy>
  <cp:revision>39</cp:revision>
  <cp:lastPrinted>2018-01-18T22:23:53Z</cp:lastPrinted>
  <dcterms:created xsi:type="dcterms:W3CDTF">2018-01-17T23:26:27Z</dcterms:created>
  <dcterms:modified xsi:type="dcterms:W3CDTF">2018-02-01T15:23:46Z</dcterms:modified>
</cp:coreProperties>
</file>