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67" r:id="rId3"/>
  </p:sldIdLst>
  <p:sldSz cx="5029200" cy="3886200"/>
  <p:notesSz cx="6858000" cy="9144000"/>
  <p:defaultTextStyle>
    <a:defPPr>
      <a:defRPr lang="en-US"/>
    </a:defPPr>
    <a:lvl1pPr marL="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1pPr>
    <a:lvl2pPr marL="21397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2pPr>
    <a:lvl3pPr marL="42793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3pPr>
    <a:lvl4pPr marL="64190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4pPr>
    <a:lvl5pPr marL="85587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5pPr>
    <a:lvl6pPr marL="106984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6pPr>
    <a:lvl7pPr marL="128381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7pPr>
    <a:lvl8pPr marL="149778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8pPr>
    <a:lvl9pPr marL="171175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532"/>
    <a:srgbClr val="4AB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/>
    <p:restoredTop sz="94664"/>
  </p:normalViewPr>
  <p:slideViewPr>
    <p:cSldViewPr snapToGrid="0" snapToObjects="1">
      <p:cViewPr varScale="1">
        <p:scale>
          <a:sx n="121" d="100"/>
          <a:sy n="121" d="100"/>
        </p:scale>
        <p:origin x="137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636006"/>
            <a:ext cx="4274820" cy="1352973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041155"/>
            <a:ext cx="3771900" cy="938265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206904"/>
            <a:ext cx="1084421" cy="3293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206904"/>
            <a:ext cx="3190399" cy="3293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968852"/>
            <a:ext cx="4337685" cy="161655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2600697"/>
            <a:ext cx="4337685" cy="850106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034521"/>
            <a:ext cx="2137410" cy="2465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034521"/>
            <a:ext cx="2137410" cy="2465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06905"/>
            <a:ext cx="4337685" cy="751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952659"/>
            <a:ext cx="2127587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1419543"/>
            <a:ext cx="2127587" cy="2087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952659"/>
            <a:ext cx="2138065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1419543"/>
            <a:ext cx="2138065" cy="2087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559542"/>
            <a:ext cx="2546033" cy="2761721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559542"/>
            <a:ext cx="2546033" cy="2761721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206905"/>
            <a:ext cx="4337685" cy="75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034521"/>
            <a:ext cx="4337685" cy="246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3601933"/>
            <a:ext cx="1697355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grayscl/>
          </a:blip>
          <a:srcRect l="5780" r="15788"/>
          <a:stretch/>
        </p:blipFill>
        <p:spPr>
          <a:xfrm>
            <a:off x="-1" y="0"/>
            <a:ext cx="5029201" cy="3886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710588"/>
            <a:ext cx="5029200" cy="31756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2704103"/>
            <a:ext cx="5029200" cy="241522"/>
          </a:xfrm>
          <a:prstGeom prst="rect">
            <a:avLst/>
          </a:prstGeom>
          <a:solidFill>
            <a:srgbClr val="EC8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The Marketplace for teardowns and rehabs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3421673"/>
            <a:ext cx="489122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infillRE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LLC   53 Ogden Ave. Clarendon Hills  Illinois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60514</a:t>
            </a:r>
          </a:p>
          <a:p>
            <a:pPr algn="ctr">
              <a:spcAft>
                <a:spcPts val="200"/>
              </a:spcAft>
            </a:pP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630-654-4100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        </a:t>
            </a: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info@teardowns.com</a:t>
            </a:r>
            <a:endParaRPr lang="en-US" sz="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8320" y="3605072"/>
            <a:ext cx="2437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44" y="2199551"/>
            <a:ext cx="3035708" cy="5416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22510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Hassle-free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651" y="3047622"/>
            <a:ext cx="118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Sell to the most likely buyers “as-is”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2942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2% Commission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167065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12449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64376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14192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2053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59126" y="3046912"/>
            <a:ext cx="1378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Complimentary advice and evaluation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17321" t="12936" r="7778"/>
          <a:stretch/>
        </p:blipFill>
        <p:spPr>
          <a:xfrm>
            <a:off x="0" y="0"/>
            <a:ext cx="5029202" cy="3893278"/>
          </a:xfrm>
          <a:prstGeom prst="rect">
            <a:avLst/>
          </a:prstGeom>
        </p:spPr>
      </p:pic>
      <p:sp>
        <p:nvSpPr>
          <p:cNvPr id="10" name="AutoShape 2"/>
          <p:cNvSpPr>
            <a:spLocks noChangeAspect="1" noChangeArrowheads="1"/>
          </p:cNvSpPr>
          <p:nvPr/>
        </p:nvSpPr>
        <p:spPr bwMode="auto">
          <a:xfrm>
            <a:off x="-839803" y="-4021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710588"/>
            <a:ext cx="5029200" cy="31756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35" y="2009159"/>
            <a:ext cx="2677129" cy="620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2510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Hassle-free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704103"/>
            <a:ext cx="5029200" cy="241522"/>
          </a:xfrm>
          <a:prstGeom prst="rect">
            <a:avLst/>
          </a:prstGeom>
          <a:solidFill>
            <a:srgbClr val="4AB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Is your property a candidate for redevelopment?</a:t>
            </a:r>
            <a:endParaRPr lang="en-US" sz="1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651" y="3047622"/>
            <a:ext cx="118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Sell to the most likely buyers “as-is”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2942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2% Commission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3421673"/>
            <a:ext cx="489122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infillRE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LLC   53 Ogden Ave. Clarendon Hills  Illinois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60514</a:t>
            </a:r>
          </a:p>
          <a:p>
            <a:pPr algn="ctr">
              <a:spcAft>
                <a:spcPts val="200"/>
              </a:spcAft>
            </a:pP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630-654-4100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        </a:t>
            </a: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info@teardowns.com</a:t>
            </a:r>
            <a:endParaRPr lang="en-US" sz="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8320" y="3605072"/>
            <a:ext cx="2437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7065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12449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4376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14192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053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59126" y="3046912"/>
            <a:ext cx="1378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Complimentary advice and evaluation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8461" y="158589"/>
            <a:ext cx="611618" cy="61161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23590" y="1028760"/>
            <a:ext cx="2506489" cy="105165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74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Schroeder</dc:creator>
  <cp:lastModifiedBy>Brian Hickey</cp:lastModifiedBy>
  <cp:revision>39</cp:revision>
  <cp:lastPrinted>2018-01-18T22:23:53Z</cp:lastPrinted>
  <dcterms:created xsi:type="dcterms:W3CDTF">2018-01-17T23:26:27Z</dcterms:created>
  <dcterms:modified xsi:type="dcterms:W3CDTF">2018-02-01T15:25:48Z</dcterms:modified>
</cp:coreProperties>
</file>