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61" r:id="rId3"/>
  </p:sldIdLst>
  <p:sldSz cx="5029200" cy="3886200"/>
  <p:notesSz cx="6858000" cy="9144000"/>
  <p:defaultTextStyle>
    <a:defPPr>
      <a:defRPr lang="en-US"/>
    </a:defPPr>
    <a:lvl1pPr marL="0" algn="l" defTabSz="427939" rtl="0" eaLnBrk="1" latinLnBrk="0" hangingPunct="1">
      <a:defRPr sz="842" kern="1200">
        <a:solidFill>
          <a:schemeClr val="tx1"/>
        </a:solidFill>
        <a:latin typeface="+mn-lt"/>
        <a:ea typeface="+mn-ea"/>
        <a:cs typeface="+mn-cs"/>
      </a:defRPr>
    </a:lvl1pPr>
    <a:lvl2pPr marL="213970" algn="l" defTabSz="427939" rtl="0" eaLnBrk="1" latinLnBrk="0" hangingPunct="1">
      <a:defRPr sz="842" kern="1200">
        <a:solidFill>
          <a:schemeClr val="tx1"/>
        </a:solidFill>
        <a:latin typeface="+mn-lt"/>
        <a:ea typeface="+mn-ea"/>
        <a:cs typeface="+mn-cs"/>
      </a:defRPr>
    </a:lvl2pPr>
    <a:lvl3pPr marL="427939" algn="l" defTabSz="427939" rtl="0" eaLnBrk="1" latinLnBrk="0" hangingPunct="1">
      <a:defRPr sz="842" kern="1200">
        <a:solidFill>
          <a:schemeClr val="tx1"/>
        </a:solidFill>
        <a:latin typeface="+mn-lt"/>
        <a:ea typeface="+mn-ea"/>
        <a:cs typeface="+mn-cs"/>
      </a:defRPr>
    </a:lvl3pPr>
    <a:lvl4pPr marL="641909" algn="l" defTabSz="427939" rtl="0" eaLnBrk="1" latinLnBrk="0" hangingPunct="1">
      <a:defRPr sz="842" kern="1200">
        <a:solidFill>
          <a:schemeClr val="tx1"/>
        </a:solidFill>
        <a:latin typeface="+mn-lt"/>
        <a:ea typeface="+mn-ea"/>
        <a:cs typeface="+mn-cs"/>
      </a:defRPr>
    </a:lvl4pPr>
    <a:lvl5pPr marL="855878" algn="l" defTabSz="427939" rtl="0" eaLnBrk="1" latinLnBrk="0" hangingPunct="1">
      <a:defRPr sz="842" kern="1200">
        <a:solidFill>
          <a:schemeClr val="tx1"/>
        </a:solidFill>
        <a:latin typeface="+mn-lt"/>
        <a:ea typeface="+mn-ea"/>
        <a:cs typeface="+mn-cs"/>
      </a:defRPr>
    </a:lvl5pPr>
    <a:lvl6pPr marL="1069848" algn="l" defTabSz="427939" rtl="0" eaLnBrk="1" latinLnBrk="0" hangingPunct="1">
      <a:defRPr sz="842" kern="1200">
        <a:solidFill>
          <a:schemeClr val="tx1"/>
        </a:solidFill>
        <a:latin typeface="+mn-lt"/>
        <a:ea typeface="+mn-ea"/>
        <a:cs typeface="+mn-cs"/>
      </a:defRPr>
    </a:lvl6pPr>
    <a:lvl7pPr marL="1283818" algn="l" defTabSz="427939" rtl="0" eaLnBrk="1" latinLnBrk="0" hangingPunct="1">
      <a:defRPr sz="842" kern="1200">
        <a:solidFill>
          <a:schemeClr val="tx1"/>
        </a:solidFill>
        <a:latin typeface="+mn-lt"/>
        <a:ea typeface="+mn-ea"/>
        <a:cs typeface="+mn-cs"/>
      </a:defRPr>
    </a:lvl7pPr>
    <a:lvl8pPr marL="1497787" algn="l" defTabSz="427939" rtl="0" eaLnBrk="1" latinLnBrk="0" hangingPunct="1">
      <a:defRPr sz="842" kern="1200">
        <a:solidFill>
          <a:schemeClr val="tx1"/>
        </a:solidFill>
        <a:latin typeface="+mn-lt"/>
        <a:ea typeface="+mn-ea"/>
        <a:cs typeface="+mn-cs"/>
      </a:defRPr>
    </a:lvl8pPr>
    <a:lvl9pPr marL="1711757" algn="l" defTabSz="427939" rtl="0" eaLnBrk="1" latinLnBrk="0" hangingPunct="1">
      <a:defRPr sz="84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8532"/>
    <a:srgbClr val="4AB8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71"/>
    <p:restoredTop sz="94664"/>
  </p:normalViewPr>
  <p:slideViewPr>
    <p:cSldViewPr snapToGrid="0" snapToObjects="1">
      <p:cViewPr varScale="1">
        <p:scale>
          <a:sx n="121" d="100"/>
          <a:sy n="121" d="100"/>
        </p:scale>
        <p:origin x="13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190" y="636006"/>
            <a:ext cx="4274820" cy="1352973"/>
          </a:xfrm>
        </p:spPr>
        <p:txBody>
          <a:bodyPr anchor="b"/>
          <a:lstStyle>
            <a:lvl1pPr algn="ctr">
              <a:defRPr sz="3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2041155"/>
            <a:ext cx="3771900" cy="938265"/>
          </a:xfrm>
        </p:spPr>
        <p:txBody>
          <a:bodyPr/>
          <a:lstStyle>
            <a:lvl1pPr marL="0" indent="0" algn="ctr">
              <a:buNone/>
              <a:defRPr sz="1320"/>
            </a:lvl1pPr>
            <a:lvl2pPr marL="251460" indent="0" algn="ctr">
              <a:buNone/>
              <a:defRPr sz="1100"/>
            </a:lvl2pPr>
            <a:lvl3pPr marL="502920" indent="0" algn="ctr">
              <a:buNone/>
              <a:defRPr sz="990"/>
            </a:lvl3pPr>
            <a:lvl4pPr marL="754380" indent="0" algn="ctr">
              <a:buNone/>
              <a:defRPr sz="880"/>
            </a:lvl4pPr>
            <a:lvl5pPr marL="1005840" indent="0" algn="ctr">
              <a:buNone/>
              <a:defRPr sz="880"/>
            </a:lvl5pPr>
            <a:lvl6pPr marL="1257300" indent="0" algn="ctr">
              <a:buNone/>
              <a:defRPr sz="880"/>
            </a:lvl6pPr>
            <a:lvl7pPr marL="1508760" indent="0" algn="ctr">
              <a:buNone/>
              <a:defRPr sz="880"/>
            </a:lvl7pPr>
            <a:lvl8pPr marL="1760220" indent="0" algn="ctr">
              <a:buNone/>
              <a:defRPr sz="880"/>
            </a:lvl8pPr>
            <a:lvl9pPr marL="2011680" indent="0" algn="ctr">
              <a:buNone/>
              <a:defRPr sz="88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5045-76A1-5648-AF26-754BB495C7A7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DE3CA-0B69-974E-A86D-ED5A260EE7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5045-76A1-5648-AF26-754BB495C7A7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DE3CA-0B69-974E-A86D-ED5A260EE7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99022" y="206904"/>
            <a:ext cx="1084421" cy="3293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758" y="206904"/>
            <a:ext cx="3190399" cy="3293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5045-76A1-5648-AF26-754BB495C7A7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DE3CA-0B69-974E-A86D-ED5A260EE7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5045-76A1-5648-AF26-754BB495C7A7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DE3CA-0B69-974E-A86D-ED5A260EE7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138" y="968852"/>
            <a:ext cx="4337685" cy="1616551"/>
          </a:xfrm>
        </p:spPr>
        <p:txBody>
          <a:bodyPr anchor="b"/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138" y="2600697"/>
            <a:ext cx="4337685" cy="850106"/>
          </a:xfrm>
        </p:spPr>
        <p:txBody>
          <a:bodyPr/>
          <a:lstStyle>
            <a:lvl1pPr marL="0" indent="0">
              <a:buNone/>
              <a:defRPr sz="1320">
                <a:solidFill>
                  <a:schemeClr val="tx1"/>
                </a:solidFill>
              </a:defRPr>
            </a:lvl1pPr>
            <a:lvl2pPr marL="25146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02920" indent="0">
              <a:buNone/>
              <a:defRPr sz="990">
                <a:solidFill>
                  <a:schemeClr val="tx1">
                    <a:tint val="75000"/>
                  </a:schemeClr>
                </a:solidFill>
              </a:defRPr>
            </a:lvl3pPr>
            <a:lvl4pPr marL="75438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4pPr>
            <a:lvl5pPr marL="100584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5pPr>
            <a:lvl6pPr marL="125730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6pPr>
            <a:lvl7pPr marL="150876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7pPr>
            <a:lvl8pPr marL="176022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8pPr>
            <a:lvl9pPr marL="2011680" indent="0">
              <a:buNone/>
              <a:defRPr sz="8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5045-76A1-5648-AF26-754BB495C7A7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DE3CA-0B69-974E-A86D-ED5A260EE7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5758" y="1034521"/>
            <a:ext cx="2137410" cy="246575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46033" y="1034521"/>
            <a:ext cx="2137410" cy="246575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5045-76A1-5648-AF26-754BB495C7A7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DE3CA-0B69-974E-A86D-ED5A260EE7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413" y="206905"/>
            <a:ext cx="4337685" cy="7511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413" y="952659"/>
            <a:ext cx="2127587" cy="466883"/>
          </a:xfrm>
        </p:spPr>
        <p:txBody>
          <a:bodyPr anchor="b"/>
          <a:lstStyle>
            <a:lvl1pPr marL="0" indent="0">
              <a:buNone/>
              <a:defRPr sz="1320" b="1"/>
            </a:lvl1pPr>
            <a:lvl2pPr marL="251460" indent="0">
              <a:buNone/>
              <a:defRPr sz="1100" b="1"/>
            </a:lvl2pPr>
            <a:lvl3pPr marL="502920" indent="0">
              <a:buNone/>
              <a:defRPr sz="990" b="1"/>
            </a:lvl3pPr>
            <a:lvl4pPr marL="754380" indent="0">
              <a:buNone/>
              <a:defRPr sz="880" b="1"/>
            </a:lvl4pPr>
            <a:lvl5pPr marL="1005840" indent="0">
              <a:buNone/>
              <a:defRPr sz="880" b="1"/>
            </a:lvl5pPr>
            <a:lvl6pPr marL="1257300" indent="0">
              <a:buNone/>
              <a:defRPr sz="880" b="1"/>
            </a:lvl6pPr>
            <a:lvl7pPr marL="1508760" indent="0">
              <a:buNone/>
              <a:defRPr sz="880" b="1"/>
            </a:lvl7pPr>
            <a:lvl8pPr marL="1760220" indent="0">
              <a:buNone/>
              <a:defRPr sz="880" b="1"/>
            </a:lvl8pPr>
            <a:lvl9pPr marL="2011680" indent="0">
              <a:buNone/>
              <a:defRPr sz="8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6413" y="1419543"/>
            <a:ext cx="2127587" cy="20879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46033" y="952659"/>
            <a:ext cx="2138065" cy="466883"/>
          </a:xfrm>
        </p:spPr>
        <p:txBody>
          <a:bodyPr anchor="b"/>
          <a:lstStyle>
            <a:lvl1pPr marL="0" indent="0">
              <a:buNone/>
              <a:defRPr sz="1320" b="1"/>
            </a:lvl1pPr>
            <a:lvl2pPr marL="251460" indent="0">
              <a:buNone/>
              <a:defRPr sz="1100" b="1"/>
            </a:lvl2pPr>
            <a:lvl3pPr marL="502920" indent="0">
              <a:buNone/>
              <a:defRPr sz="990" b="1"/>
            </a:lvl3pPr>
            <a:lvl4pPr marL="754380" indent="0">
              <a:buNone/>
              <a:defRPr sz="880" b="1"/>
            </a:lvl4pPr>
            <a:lvl5pPr marL="1005840" indent="0">
              <a:buNone/>
              <a:defRPr sz="880" b="1"/>
            </a:lvl5pPr>
            <a:lvl6pPr marL="1257300" indent="0">
              <a:buNone/>
              <a:defRPr sz="880" b="1"/>
            </a:lvl6pPr>
            <a:lvl7pPr marL="1508760" indent="0">
              <a:buNone/>
              <a:defRPr sz="880" b="1"/>
            </a:lvl7pPr>
            <a:lvl8pPr marL="1760220" indent="0">
              <a:buNone/>
              <a:defRPr sz="880" b="1"/>
            </a:lvl8pPr>
            <a:lvl9pPr marL="2011680" indent="0">
              <a:buNone/>
              <a:defRPr sz="8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46033" y="1419543"/>
            <a:ext cx="2138065" cy="208793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5045-76A1-5648-AF26-754BB495C7A7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DE3CA-0B69-974E-A86D-ED5A260EE7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5045-76A1-5648-AF26-754BB495C7A7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DE3CA-0B69-974E-A86D-ED5A260EE7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5045-76A1-5648-AF26-754BB495C7A7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DE3CA-0B69-974E-A86D-ED5A260EE7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413" y="259080"/>
            <a:ext cx="1622048" cy="906780"/>
          </a:xfrm>
        </p:spPr>
        <p:txBody>
          <a:bodyPr anchor="b"/>
          <a:lstStyle>
            <a:lvl1pPr>
              <a:defRPr sz="17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8065" y="559542"/>
            <a:ext cx="2546033" cy="2761721"/>
          </a:xfrm>
        </p:spPr>
        <p:txBody>
          <a:bodyPr/>
          <a:lstStyle>
            <a:lvl1pPr>
              <a:defRPr sz="1760"/>
            </a:lvl1pPr>
            <a:lvl2pPr>
              <a:defRPr sz="1540"/>
            </a:lvl2pPr>
            <a:lvl3pPr>
              <a:defRPr sz="132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6413" y="1165860"/>
            <a:ext cx="1622048" cy="2159900"/>
          </a:xfrm>
        </p:spPr>
        <p:txBody>
          <a:bodyPr/>
          <a:lstStyle>
            <a:lvl1pPr marL="0" indent="0">
              <a:buNone/>
              <a:defRPr sz="880"/>
            </a:lvl1pPr>
            <a:lvl2pPr marL="251460" indent="0">
              <a:buNone/>
              <a:defRPr sz="770"/>
            </a:lvl2pPr>
            <a:lvl3pPr marL="502920" indent="0">
              <a:buNone/>
              <a:defRPr sz="660"/>
            </a:lvl3pPr>
            <a:lvl4pPr marL="754380" indent="0">
              <a:buNone/>
              <a:defRPr sz="550"/>
            </a:lvl4pPr>
            <a:lvl5pPr marL="1005840" indent="0">
              <a:buNone/>
              <a:defRPr sz="550"/>
            </a:lvl5pPr>
            <a:lvl6pPr marL="1257300" indent="0">
              <a:buNone/>
              <a:defRPr sz="550"/>
            </a:lvl6pPr>
            <a:lvl7pPr marL="1508760" indent="0">
              <a:buNone/>
              <a:defRPr sz="550"/>
            </a:lvl7pPr>
            <a:lvl8pPr marL="1760220" indent="0">
              <a:buNone/>
              <a:defRPr sz="550"/>
            </a:lvl8pPr>
            <a:lvl9pPr marL="2011680" indent="0">
              <a:buNone/>
              <a:defRPr sz="5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5045-76A1-5648-AF26-754BB495C7A7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DE3CA-0B69-974E-A86D-ED5A260EE7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413" y="259080"/>
            <a:ext cx="1622048" cy="906780"/>
          </a:xfrm>
        </p:spPr>
        <p:txBody>
          <a:bodyPr anchor="b"/>
          <a:lstStyle>
            <a:lvl1pPr>
              <a:defRPr sz="17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38065" y="559542"/>
            <a:ext cx="2546033" cy="2761721"/>
          </a:xfrm>
        </p:spPr>
        <p:txBody>
          <a:bodyPr anchor="t"/>
          <a:lstStyle>
            <a:lvl1pPr marL="0" indent="0">
              <a:buNone/>
              <a:defRPr sz="1760"/>
            </a:lvl1pPr>
            <a:lvl2pPr marL="251460" indent="0">
              <a:buNone/>
              <a:defRPr sz="1540"/>
            </a:lvl2pPr>
            <a:lvl3pPr marL="502920" indent="0">
              <a:buNone/>
              <a:defRPr sz="1320"/>
            </a:lvl3pPr>
            <a:lvl4pPr marL="754380" indent="0">
              <a:buNone/>
              <a:defRPr sz="1100"/>
            </a:lvl4pPr>
            <a:lvl5pPr marL="1005840" indent="0">
              <a:buNone/>
              <a:defRPr sz="1100"/>
            </a:lvl5pPr>
            <a:lvl6pPr marL="1257300" indent="0">
              <a:buNone/>
              <a:defRPr sz="1100"/>
            </a:lvl6pPr>
            <a:lvl7pPr marL="1508760" indent="0">
              <a:buNone/>
              <a:defRPr sz="1100"/>
            </a:lvl7pPr>
            <a:lvl8pPr marL="1760220" indent="0">
              <a:buNone/>
              <a:defRPr sz="1100"/>
            </a:lvl8pPr>
            <a:lvl9pPr marL="2011680" indent="0">
              <a:buNone/>
              <a:defRPr sz="11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6413" y="1165860"/>
            <a:ext cx="1622048" cy="2159900"/>
          </a:xfrm>
        </p:spPr>
        <p:txBody>
          <a:bodyPr/>
          <a:lstStyle>
            <a:lvl1pPr marL="0" indent="0">
              <a:buNone/>
              <a:defRPr sz="880"/>
            </a:lvl1pPr>
            <a:lvl2pPr marL="251460" indent="0">
              <a:buNone/>
              <a:defRPr sz="770"/>
            </a:lvl2pPr>
            <a:lvl3pPr marL="502920" indent="0">
              <a:buNone/>
              <a:defRPr sz="660"/>
            </a:lvl3pPr>
            <a:lvl4pPr marL="754380" indent="0">
              <a:buNone/>
              <a:defRPr sz="550"/>
            </a:lvl4pPr>
            <a:lvl5pPr marL="1005840" indent="0">
              <a:buNone/>
              <a:defRPr sz="550"/>
            </a:lvl5pPr>
            <a:lvl6pPr marL="1257300" indent="0">
              <a:buNone/>
              <a:defRPr sz="550"/>
            </a:lvl6pPr>
            <a:lvl7pPr marL="1508760" indent="0">
              <a:buNone/>
              <a:defRPr sz="550"/>
            </a:lvl7pPr>
            <a:lvl8pPr marL="1760220" indent="0">
              <a:buNone/>
              <a:defRPr sz="550"/>
            </a:lvl8pPr>
            <a:lvl9pPr marL="2011680" indent="0">
              <a:buNone/>
              <a:defRPr sz="5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5045-76A1-5648-AF26-754BB495C7A7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DE3CA-0B69-974E-A86D-ED5A260EE7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5758" y="206905"/>
            <a:ext cx="4337685" cy="751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758" y="1034521"/>
            <a:ext cx="4337685" cy="2465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5758" y="3601933"/>
            <a:ext cx="1131570" cy="206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35045-76A1-5648-AF26-754BB495C7A7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5923" y="3601933"/>
            <a:ext cx="1697355" cy="206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1873" y="3601933"/>
            <a:ext cx="1131570" cy="206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DE3CA-0B69-974E-A86D-ED5A260EE7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00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02920" rtl="0" eaLnBrk="1" latinLnBrk="0" hangingPunct="1">
        <a:lnSpc>
          <a:spcPct val="90000"/>
        </a:lnSpc>
        <a:spcBef>
          <a:spcPct val="0"/>
        </a:spcBef>
        <a:buNone/>
        <a:defRPr sz="24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5730" indent="-125730" algn="l" defTabSz="50292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540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8011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4pPr>
      <a:lvl5pPr marL="113157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5pPr>
      <a:lvl6pPr marL="138303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6pPr>
      <a:lvl7pPr marL="163449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7pPr>
      <a:lvl8pPr marL="188595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8pPr>
      <a:lvl9pPr marL="2137410" indent="-125730" algn="l" defTabSz="502920" rtl="0" eaLnBrk="1" latinLnBrk="0" hangingPunct="1">
        <a:lnSpc>
          <a:spcPct val="90000"/>
        </a:lnSpc>
        <a:spcBef>
          <a:spcPts val="275"/>
        </a:spcBef>
        <a:buFont typeface="Arial" panose="020B0604020202020204" pitchFamily="34" charset="0"/>
        <a:buChar char="•"/>
        <a:defRPr sz="9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1pPr>
      <a:lvl2pPr marL="25146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2pPr>
      <a:lvl3pPr marL="50292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4pPr>
      <a:lvl5pPr marL="100584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6pPr>
      <a:lvl7pPr marL="150876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7pPr>
      <a:lvl8pPr marL="176022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8pPr>
      <a:lvl9pPr marL="2011680" algn="l" defTabSz="502920" rtl="0" eaLnBrk="1" latinLnBrk="0" hangingPunct="1">
        <a:defRPr sz="9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l="17321" t="12936" r="7778"/>
          <a:stretch/>
        </p:blipFill>
        <p:spPr>
          <a:xfrm>
            <a:off x="0" y="0"/>
            <a:ext cx="5029202" cy="3893278"/>
          </a:xfrm>
          <a:prstGeom prst="rect">
            <a:avLst/>
          </a:prstGeom>
        </p:spPr>
      </p:pic>
      <p:sp>
        <p:nvSpPr>
          <p:cNvPr id="10" name="AutoShape 2"/>
          <p:cNvSpPr>
            <a:spLocks noChangeAspect="1" noChangeArrowheads="1"/>
          </p:cNvSpPr>
          <p:nvPr/>
        </p:nvSpPr>
        <p:spPr bwMode="auto">
          <a:xfrm>
            <a:off x="-839803" y="-40211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710588"/>
            <a:ext cx="5029200" cy="317561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tx1">
                  <a:alpha val="76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6035" y="2009159"/>
            <a:ext cx="2677129" cy="6208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22510" y="3109177"/>
            <a:ext cx="11854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Hassle-free</a:t>
            </a:r>
            <a:endParaRPr lang="en-US" sz="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2704103"/>
            <a:ext cx="5029200" cy="241522"/>
          </a:xfrm>
          <a:prstGeom prst="rect">
            <a:avLst/>
          </a:prstGeom>
          <a:solidFill>
            <a:srgbClr val="4AB84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000" b="1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Is the value of your real estate in the land?</a:t>
            </a:r>
            <a:endParaRPr lang="en-US" sz="1000" b="1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651" y="3047622"/>
            <a:ext cx="11854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Sell to the most likely buyers “as-is”</a:t>
            </a:r>
            <a:endParaRPr lang="en-US" sz="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2942" y="3109177"/>
            <a:ext cx="11854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2% Commission</a:t>
            </a:r>
            <a:endParaRPr lang="en-US" sz="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" y="3421673"/>
            <a:ext cx="4891220" cy="364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800" dirty="0" err="1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Times New Roman" charset="0"/>
              </a:rPr>
              <a:t>infillRE</a:t>
            </a:r>
            <a:r>
              <a:rPr lang="en-US" sz="80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Times New Roman" charset="0"/>
              </a:rPr>
              <a:t>, LLC   53 Ogden Ave. Clarendon Hills  Illinois</a:t>
            </a:r>
            <a:r>
              <a:rPr lang="en-US" sz="800" dirty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800" dirty="0" smtClean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80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Times New Roman" charset="0"/>
              </a:rPr>
              <a:t>60514</a:t>
            </a:r>
          </a:p>
          <a:p>
            <a:pPr algn="ctr">
              <a:spcAft>
                <a:spcPts val="200"/>
              </a:spcAft>
            </a:pPr>
            <a:r>
              <a:rPr lang="en-US" sz="80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Times New Roman" charset="0"/>
              </a:rPr>
              <a:t>630-654-4100</a:t>
            </a:r>
            <a:r>
              <a:rPr lang="en-US" sz="800" dirty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800" dirty="0" smtClean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         </a:t>
            </a:r>
            <a:r>
              <a:rPr lang="en-US" sz="800" dirty="0" err="1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Times New Roman" charset="0"/>
              </a:rPr>
              <a:t>info@teardowns.com</a:t>
            </a:r>
            <a:endParaRPr lang="en-US" sz="800" dirty="0">
              <a:solidFill>
                <a:schemeClr val="bg1"/>
              </a:solidFill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228320" y="3605072"/>
            <a:ext cx="243761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67065" y="3078399"/>
            <a:ext cx="0" cy="27699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412449" y="3078399"/>
            <a:ext cx="0" cy="27699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64376" y="3078399"/>
            <a:ext cx="0" cy="27699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914192" y="3078398"/>
            <a:ext cx="0" cy="27699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42053" y="3078398"/>
            <a:ext cx="0" cy="27699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459126" y="3046912"/>
            <a:ext cx="1378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Complimentary advice and evaluation</a:t>
            </a:r>
            <a:endParaRPr lang="en-US" sz="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47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grayscl/>
          </a:blip>
          <a:srcRect l="5780" r="15788"/>
          <a:stretch/>
        </p:blipFill>
        <p:spPr>
          <a:xfrm>
            <a:off x="-1" y="0"/>
            <a:ext cx="5029201" cy="38862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0" y="710588"/>
            <a:ext cx="5029200" cy="3175612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tx1">
                  <a:alpha val="76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" y="2704103"/>
            <a:ext cx="5029200" cy="241522"/>
          </a:xfrm>
          <a:prstGeom prst="rect">
            <a:avLst/>
          </a:prstGeom>
          <a:solidFill>
            <a:srgbClr val="EC85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000" b="1" dirty="0" smtClean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The Marketplace for teardowns and rehabs</a:t>
            </a:r>
          </a:p>
        </p:txBody>
      </p:sp>
      <p:sp>
        <p:nvSpPr>
          <p:cNvPr id="9" name="Rectangle 8"/>
          <p:cNvSpPr/>
          <p:nvPr/>
        </p:nvSpPr>
        <p:spPr>
          <a:xfrm>
            <a:off x="-1" y="3421673"/>
            <a:ext cx="4891220" cy="364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800" dirty="0" err="1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Times New Roman" charset="0"/>
              </a:rPr>
              <a:t>infillRE</a:t>
            </a:r>
            <a:r>
              <a:rPr lang="en-US" sz="80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Times New Roman" charset="0"/>
              </a:rPr>
              <a:t>, LLC   53 Ogden Ave. Clarendon Hills  Illinois</a:t>
            </a:r>
            <a:r>
              <a:rPr lang="en-US" sz="800" dirty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800" dirty="0" smtClean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80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Times New Roman" charset="0"/>
              </a:rPr>
              <a:t>60514</a:t>
            </a:r>
          </a:p>
          <a:p>
            <a:pPr algn="ctr">
              <a:spcAft>
                <a:spcPts val="200"/>
              </a:spcAft>
            </a:pPr>
            <a:r>
              <a:rPr lang="en-US" sz="800" dirty="0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Times New Roman" charset="0"/>
              </a:rPr>
              <a:t>630-654-4100</a:t>
            </a:r>
            <a:r>
              <a:rPr lang="en-US" sz="800" dirty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sz="800" dirty="0" smtClean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         </a:t>
            </a:r>
            <a:r>
              <a:rPr lang="en-US" sz="800" dirty="0" err="1" smtClean="0">
                <a:solidFill>
                  <a:schemeClr val="bg1"/>
                </a:solidFill>
                <a:effectLst/>
                <a:latin typeface="Calibri" charset="0"/>
                <a:ea typeface="Calibri" charset="0"/>
                <a:cs typeface="Times New Roman" charset="0"/>
              </a:rPr>
              <a:t>info@teardowns.com</a:t>
            </a:r>
            <a:endParaRPr lang="en-US" sz="800" dirty="0">
              <a:solidFill>
                <a:schemeClr val="bg1"/>
              </a:solidFill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228320" y="3605072"/>
            <a:ext cx="243761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744" y="2199551"/>
            <a:ext cx="3035708" cy="54164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-122510" y="3109177"/>
            <a:ext cx="11854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Hassle-free</a:t>
            </a:r>
            <a:endParaRPr lang="en-US" sz="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19651" y="3047622"/>
            <a:ext cx="11854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Sell to the most likely buyers “as-is”</a:t>
            </a:r>
            <a:endParaRPr lang="en-US" sz="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22942" y="3109177"/>
            <a:ext cx="11854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2% Commission</a:t>
            </a:r>
            <a:endParaRPr lang="en-US" sz="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1167065" y="3078399"/>
            <a:ext cx="0" cy="27699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412449" y="3078399"/>
            <a:ext cx="0" cy="27699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864376" y="3078399"/>
            <a:ext cx="0" cy="27699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914192" y="3078398"/>
            <a:ext cx="0" cy="27699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42053" y="3078398"/>
            <a:ext cx="0" cy="27699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459126" y="3046912"/>
            <a:ext cx="1378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Complimentary advice and evaluation</a:t>
            </a:r>
            <a:endParaRPr lang="en-US" sz="8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18461" y="158589"/>
            <a:ext cx="611618" cy="61161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323590" y="1028760"/>
            <a:ext cx="2506489" cy="1051657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874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</TotalTime>
  <Words>77</Words>
  <Application>Microsoft Office PowerPoint</Application>
  <PresentationFormat>Custom</PresentationFormat>
  <Paragraphs>14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Schroeder</dc:creator>
  <cp:lastModifiedBy>Brian Hickey</cp:lastModifiedBy>
  <cp:revision>39</cp:revision>
  <cp:lastPrinted>2018-01-18T22:23:53Z</cp:lastPrinted>
  <dcterms:created xsi:type="dcterms:W3CDTF">2018-01-17T23:26:27Z</dcterms:created>
  <dcterms:modified xsi:type="dcterms:W3CDTF">2018-02-01T15:27:03Z</dcterms:modified>
</cp:coreProperties>
</file>